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85" autoAdjust="0"/>
    <p:restoredTop sz="96803" autoAdjust="0"/>
  </p:normalViewPr>
  <p:slideViewPr>
    <p:cSldViewPr>
      <p:cViewPr>
        <p:scale>
          <a:sx n="75" d="100"/>
          <a:sy n="75" d="100"/>
        </p:scale>
        <p:origin x="-1584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5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304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06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7423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163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9451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00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92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3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33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7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D77E0-E719-4558-8BF1-E7FFC7CD8C03}" type="datetimeFigureOut">
              <a:rPr lang="fr-FR" smtClean="0"/>
              <a:t>04/06/2018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6A331-B0C3-48D0-8BCF-A93C5BCA2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24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/>
          <p:cNvCxnSpPr/>
          <p:nvPr/>
        </p:nvCxnSpPr>
        <p:spPr>
          <a:xfrm>
            <a:off x="2339752" y="764704"/>
            <a:ext cx="0" cy="5832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7236296" y="1096283"/>
            <a:ext cx="17281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Nouveau (= en cours de rédaction par Maîtrise d’œuvre)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A </a:t>
            </a:r>
            <a:r>
              <a:rPr lang="fr-FR" sz="1200" dirty="0"/>
              <a:t>préciser (= à valider par Maîtrise d’ouvrage)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Prêt </a:t>
            </a:r>
            <a:r>
              <a:rPr lang="fr-FR" sz="1200" dirty="0"/>
              <a:t>(=  prêt à être chiffré et mis dans un sprint)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En </a:t>
            </a:r>
            <a:r>
              <a:rPr lang="fr-FR" sz="1200" dirty="0"/>
              <a:t>cours ( = en cours de développement)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A </a:t>
            </a:r>
            <a:r>
              <a:rPr lang="fr-FR" sz="1200" dirty="0"/>
              <a:t>recetter (= ticket réalisé et déployé par le développeur et à valider par Maîtrise d’œuvre)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Résolu </a:t>
            </a:r>
            <a:r>
              <a:rPr lang="fr-FR" sz="1200" dirty="0"/>
              <a:t>(= Testé et validé par Maîtrise d’œuvre) </a:t>
            </a:r>
            <a:br>
              <a:rPr lang="fr-FR" sz="1200" dirty="0"/>
            </a:b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dirty="0" smtClean="0"/>
              <a:t>Fermé </a:t>
            </a:r>
            <a:r>
              <a:rPr lang="fr-FR" sz="1200" dirty="0"/>
              <a:t>(= Testé par Maîtrise d’ouvrage)</a:t>
            </a:r>
          </a:p>
          <a:p>
            <a:endParaRPr lang="fr-FR" sz="1200" dirty="0"/>
          </a:p>
        </p:txBody>
      </p:sp>
      <p:sp>
        <p:nvSpPr>
          <p:cNvPr id="9" name="Rectangle 8"/>
          <p:cNvSpPr/>
          <p:nvPr/>
        </p:nvSpPr>
        <p:spPr>
          <a:xfrm>
            <a:off x="3023940" y="764704"/>
            <a:ext cx="864096" cy="39604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NOUVEAU</a:t>
            </a:r>
            <a:endParaRPr lang="fr-FR" sz="1200" dirty="0"/>
          </a:p>
        </p:txBody>
      </p:sp>
      <p:sp>
        <p:nvSpPr>
          <p:cNvPr id="10" name="Rectangle 9"/>
          <p:cNvSpPr/>
          <p:nvPr/>
        </p:nvSpPr>
        <p:spPr>
          <a:xfrm>
            <a:off x="3038049" y="1520788"/>
            <a:ext cx="864096" cy="39604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A PRECISER</a:t>
            </a:r>
            <a:endParaRPr lang="fr-FR" sz="1200" dirty="0"/>
          </a:p>
        </p:txBody>
      </p:sp>
      <p:sp>
        <p:nvSpPr>
          <p:cNvPr id="11" name="ZoneTexte 10"/>
          <p:cNvSpPr txBox="1"/>
          <p:nvPr/>
        </p:nvSpPr>
        <p:spPr>
          <a:xfrm rot="16200000">
            <a:off x="4000582" y="277628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6"/>
                </a:solidFill>
              </a:rPr>
              <a:t>AMOA</a:t>
            </a:r>
            <a:endParaRPr lang="fr-FR" dirty="0">
              <a:solidFill>
                <a:schemeClr val="accent6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 rot="16200000">
            <a:off x="1615026" y="277628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1"/>
                </a:solidFill>
              </a:rPr>
              <a:t>MOE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576" y="2060848"/>
            <a:ext cx="864096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PRET</a:t>
            </a:r>
            <a:endParaRPr lang="fr-FR" sz="1200" dirty="0"/>
          </a:p>
        </p:txBody>
      </p:sp>
      <p:sp>
        <p:nvSpPr>
          <p:cNvPr id="14" name="Rectangle 13"/>
          <p:cNvSpPr/>
          <p:nvPr/>
        </p:nvSpPr>
        <p:spPr>
          <a:xfrm>
            <a:off x="755576" y="2852936"/>
            <a:ext cx="864096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EN COURS</a:t>
            </a:r>
            <a:endParaRPr lang="fr-FR" sz="1200" dirty="0"/>
          </a:p>
        </p:txBody>
      </p:sp>
      <p:cxnSp>
        <p:nvCxnSpPr>
          <p:cNvPr id="16" name="Connecteur droit avec flèche 15"/>
          <p:cNvCxnSpPr>
            <a:stCxn id="9" idx="2"/>
            <a:endCxn id="10" idx="0"/>
          </p:cNvCxnSpPr>
          <p:nvPr/>
        </p:nvCxnSpPr>
        <p:spPr>
          <a:xfrm>
            <a:off x="3455988" y="1160748"/>
            <a:ext cx="14109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en angle 17"/>
          <p:cNvCxnSpPr>
            <a:stCxn id="10" idx="2"/>
            <a:endCxn id="13" idx="3"/>
          </p:cNvCxnSpPr>
          <p:nvPr/>
        </p:nvCxnSpPr>
        <p:spPr>
          <a:xfrm rot="5400000">
            <a:off x="2373866" y="1162639"/>
            <a:ext cx="342038" cy="185042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>
            <a:stCxn id="13" idx="2"/>
            <a:endCxn id="14" idx="0"/>
          </p:cNvCxnSpPr>
          <p:nvPr/>
        </p:nvCxnSpPr>
        <p:spPr>
          <a:xfrm>
            <a:off x="1187624" y="2456892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059832" y="3641973"/>
            <a:ext cx="864096" cy="39604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A RECETTER</a:t>
            </a:r>
            <a:endParaRPr lang="fr-FR" sz="1200" dirty="0"/>
          </a:p>
        </p:txBody>
      </p:sp>
      <p:cxnSp>
        <p:nvCxnSpPr>
          <p:cNvPr id="24" name="Connecteur en angle 23"/>
          <p:cNvCxnSpPr>
            <a:stCxn id="21" idx="1"/>
            <a:endCxn id="14" idx="1"/>
          </p:cNvCxnSpPr>
          <p:nvPr/>
        </p:nvCxnSpPr>
        <p:spPr>
          <a:xfrm rot="10800000">
            <a:off x="755576" y="3050959"/>
            <a:ext cx="2304256" cy="789037"/>
          </a:xfrm>
          <a:prstGeom prst="bentConnector3">
            <a:avLst>
              <a:gd name="adj1" fmla="val 109921"/>
            </a:avLst>
          </a:prstGeom>
          <a:ln>
            <a:solidFill>
              <a:srgbClr val="FFC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en angle 26"/>
          <p:cNvCxnSpPr>
            <a:endCxn id="10" idx="3"/>
          </p:cNvCxnSpPr>
          <p:nvPr/>
        </p:nvCxnSpPr>
        <p:spPr>
          <a:xfrm flipV="1">
            <a:off x="1619672" y="1718810"/>
            <a:ext cx="2282473" cy="738082"/>
          </a:xfrm>
          <a:prstGeom prst="bentConnector3">
            <a:avLst>
              <a:gd name="adj1" fmla="val 110015"/>
            </a:avLst>
          </a:prstGeom>
          <a:ln>
            <a:solidFill>
              <a:srgbClr val="FFC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/>
          <p:cNvSpPr txBox="1"/>
          <p:nvPr/>
        </p:nvSpPr>
        <p:spPr>
          <a:xfrm>
            <a:off x="3199148" y="1274567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ENRICHI</a:t>
            </a:r>
            <a:endParaRPr lang="fr-FR" sz="1000" dirty="0"/>
          </a:p>
        </p:txBody>
      </p:sp>
      <p:sp>
        <p:nvSpPr>
          <p:cNvPr id="36" name="ZoneTexte 35"/>
          <p:cNvSpPr txBox="1"/>
          <p:nvPr/>
        </p:nvSpPr>
        <p:spPr>
          <a:xfrm>
            <a:off x="827584" y="1844824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CHIFFRE</a:t>
            </a:r>
            <a:endParaRPr lang="fr-FR" sz="1000" dirty="0"/>
          </a:p>
        </p:txBody>
      </p:sp>
      <p:sp>
        <p:nvSpPr>
          <p:cNvPr id="37" name="ZoneTexte 36"/>
          <p:cNvSpPr txBox="1"/>
          <p:nvPr/>
        </p:nvSpPr>
        <p:spPr>
          <a:xfrm>
            <a:off x="755576" y="2652151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DEVELOPPE</a:t>
            </a:r>
            <a:endParaRPr lang="fr-FR" sz="1000" dirty="0"/>
          </a:p>
        </p:txBody>
      </p:sp>
      <p:sp>
        <p:nvSpPr>
          <p:cNvPr id="38" name="ZoneTexte 37"/>
          <p:cNvSpPr txBox="1"/>
          <p:nvPr/>
        </p:nvSpPr>
        <p:spPr>
          <a:xfrm>
            <a:off x="107504" y="285293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CORRIGE</a:t>
            </a:r>
            <a:endParaRPr lang="fr-FR" sz="1000" dirty="0"/>
          </a:p>
        </p:txBody>
      </p:sp>
      <p:sp>
        <p:nvSpPr>
          <p:cNvPr id="39" name="ZoneTexte 38"/>
          <p:cNvSpPr txBox="1"/>
          <p:nvPr/>
        </p:nvSpPr>
        <p:spPr>
          <a:xfrm>
            <a:off x="3645188" y="2210671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COMPLETE</a:t>
            </a:r>
            <a:endParaRPr lang="fr-FR" sz="1000" dirty="0"/>
          </a:p>
        </p:txBody>
      </p:sp>
      <p:cxnSp>
        <p:nvCxnSpPr>
          <p:cNvPr id="43" name="Connecteur en angle 42"/>
          <p:cNvCxnSpPr/>
          <p:nvPr/>
        </p:nvCxnSpPr>
        <p:spPr>
          <a:xfrm rot="16200000" flipH="1">
            <a:off x="2143257" y="2282775"/>
            <a:ext cx="392993" cy="23042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/>
          <p:cNvSpPr txBox="1"/>
          <p:nvPr/>
        </p:nvSpPr>
        <p:spPr>
          <a:xfrm>
            <a:off x="2903612" y="47667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DECLARE BESOIN</a:t>
            </a:r>
            <a:endParaRPr lang="fr-FR" sz="1000" dirty="0"/>
          </a:p>
        </p:txBody>
      </p:sp>
      <p:sp>
        <p:nvSpPr>
          <p:cNvPr id="49" name="ZoneTexte 48"/>
          <p:cNvSpPr txBox="1"/>
          <p:nvPr/>
        </p:nvSpPr>
        <p:spPr>
          <a:xfrm>
            <a:off x="3203848" y="3385179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VERIFIE</a:t>
            </a:r>
            <a:endParaRPr lang="fr-FR" sz="1000" dirty="0"/>
          </a:p>
        </p:txBody>
      </p:sp>
      <p:sp>
        <p:nvSpPr>
          <p:cNvPr id="50" name="ZoneTexte 49"/>
          <p:cNvSpPr txBox="1"/>
          <p:nvPr/>
        </p:nvSpPr>
        <p:spPr>
          <a:xfrm>
            <a:off x="3239964" y="5661248"/>
            <a:ext cx="648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DEPLOIE</a:t>
            </a:r>
            <a:endParaRPr lang="fr-FR" sz="1000" dirty="0"/>
          </a:p>
        </p:txBody>
      </p:sp>
      <p:sp>
        <p:nvSpPr>
          <p:cNvPr id="51" name="Rectangle 50"/>
          <p:cNvSpPr/>
          <p:nvPr/>
        </p:nvSpPr>
        <p:spPr>
          <a:xfrm>
            <a:off x="3059832" y="5265204"/>
            <a:ext cx="864096" cy="39604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RESOLU</a:t>
            </a:r>
            <a:endParaRPr lang="fr-FR" sz="1200" dirty="0"/>
          </a:p>
        </p:txBody>
      </p:sp>
      <p:sp>
        <p:nvSpPr>
          <p:cNvPr id="54" name="ZoneTexte 53"/>
          <p:cNvSpPr txBox="1"/>
          <p:nvPr/>
        </p:nvSpPr>
        <p:spPr>
          <a:xfrm>
            <a:off x="2915816" y="5054987"/>
            <a:ext cx="136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CLOTURE DEMANDE</a:t>
            </a:r>
            <a:endParaRPr lang="fr-FR" sz="1000" dirty="0"/>
          </a:p>
        </p:txBody>
      </p:sp>
      <p:cxnSp>
        <p:nvCxnSpPr>
          <p:cNvPr id="55" name="Connecteur en angle 54"/>
          <p:cNvCxnSpPr>
            <a:stCxn id="51" idx="3"/>
            <a:endCxn id="21" idx="3"/>
          </p:cNvCxnSpPr>
          <p:nvPr/>
        </p:nvCxnSpPr>
        <p:spPr>
          <a:xfrm flipV="1">
            <a:off x="3923928" y="3839995"/>
            <a:ext cx="12700" cy="1623231"/>
          </a:xfrm>
          <a:prstGeom prst="bentConnector3">
            <a:avLst>
              <a:gd name="adj1" fmla="val 1800000"/>
            </a:avLst>
          </a:prstGeom>
          <a:ln>
            <a:solidFill>
              <a:srgbClr val="FFC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544108" y="6057292"/>
            <a:ext cx="864096" cy="39604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FERME</a:t>
            </a:r>
            <a:endParaRPr lang="fr-FR" sz="1200" dirty="0"/>
          </a:p>
        </p:txBody>
      </p:sp>
      <p:cxnSp>
        <p:nvCxnSpPr>
          <p:cNvPr id="67" name="Connecteur droit 66"/>
          <p:cNvCxnSpPr/>
          <p:nvPr/>
        </p:nvCxnSpPr>
        <p:spPr>
          <a:xfrm>
            <a:off x="4716016" y="692696"/>
            <a:ext cx="0" cy="5832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/>
          <p:cNvSpPr txBox="1"/>
          <p:nvPr/>
        </p:nvSpPr>
        <p:spPr>
          <a:xfrm rot="16200000">
            <a:off x="6160822" y="277628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accent4"/>
                </a:solidFill>
              </a:rPr>
              <a:t>METIER</a:t>
            </a:r>
            <a:endParaRPr lang="fr-FR" dirty="0">
              <a:solidFill>
                <a:schemeClr val="accent4"/>
              </a:solidFill>
            </a:endParaRPr>
          </a:p>
        </p:txBody>
      </p:sp>
      <p:cxnSp>
        <p:nvCxnSpPr>
          <p:cNvPr id="70" name="Connecteur en angle 69"/>
          <p:cNvCxnSpPr>
            <a:stCxn id="51" idx="2"/>
            <a:endCxn id="58" idx="0"/>
          </p:cNvCxnSpPr>
          <p:nvPr/>
        </p:nvCxnSpPr>
        <p:spPr>
          <a:xfrm rot="16200000" flipH="1">
            <a:off x="4535996" y="4617132"/>
            <a:ext cx="396044" cy="248427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-23407" y="-27384"/>
            <a:ext cx="5747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WORKFLOW TICKET </a:t>
            </a:r>
            <a:r>
              <a:rPr lang="fr-FR" sz="2800" b="1" dirty="0" smtClean="0"/>
              <a:t>USER STORY ACIV</a:t>
            </a:r>
            <a:endParaRPr lang="fr-FR" sz="2800" b="1" dirty="0"/>
          </a:p>
        </p:txBody>
      </p:sp>
      <p:cxnSp>
        <p:nvCxnSpPr>
          <p:cNvPr id="76" name="Connecteur droit avec flèche 75"/>
          <p:cNvCxnSpPr>
            <a:stCxn id="21" idx="2"/>
            <a:endCxn id="51" idx="0"/>
          </p:cNvCxnSpPr>
          <p:nvPr/>
        </p:nvCxnSpPr>
        <p:spPr>
          <a:xfrm>
            <a:off x="3491880" y="4038017"/>
            <a:ext cx="0" cy="122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avec flèche 80"/>
          <p:cNvCxnSpPr>
            <a:stCxn id="51" idx="1"/>
          </p:cNvCxnSpPr>
          <p:nvPr/>
        </p:nvCxnSpPr>
        <p:spPr>
          <a:xfrm flipH="1">
            <a:off x="1763688" y="546322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Ellipse 81"/>
          <p:cNvSpPr/>
          <p:nvPr/>
        </p:nvSpPr>
        <p:spPr>
          <a:xfrm>
            <a:off x="1624318" y="5373216"/>
            <a:ext cx="211378" cy="2113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ZoneTexte 82"/>
          <p:cNvSpPr txBox="1"/>
          <p:nvPr/>
        </p:nvSpPr>
        <p:spPr>
          <a:xfrm>
            <a:off x="611560" y="5157192"/>
            <a:ext cx="22191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/>
              <a:t>CLOTURE TICKET TECHNIQUE</a:t>
            </a:r>
            <a:endParaRPr lang="fr-FR" sz="1000" dirty="0"/>
          </a:p>
        </p:txBody>
      </p:sp>
      <p:cxnSp>
        <p:nvCxnSpPr>
          <p:cNvPr id="87" name="Connecteur en angle 86"/>
          <p:cNvCxnSpPr>
            <a:stCxn id="58" idx="3"/>
            <a:endCxn id="9" idx="3"/>
          </p:cNvCxnSpPr>
          <p:nvPr/>
        </p:nvCxnSpPr>
        <p:spPr>
          <a:xfrm flipH="1" flipV="1">
            <a:off x="3888036" y="962726"/>
            <a:ext cx="2520168" cy="5292588"/>
          </a:xfrm>
          <a:prstGeom prst="bentConnector3">
            <a:avLst>
              <a:gd name="adj1" fmla="val -907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/>
          <p:cNvSpPr txBox="1"/>
          <p:nvPr/>
        </p:nvSpPr>
        <p:spPr>
          <a:xfrm>
            <a:off x="5274078" y="620688"/>
            <a:ext cx="1890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NOUVELLE DEMANDE POUR US COMPLEMENTAIRE</a:t>
            </a:r>
          </a:p>
          <a:p>
            <a:r>
              <a:rPr lang="fr-FR" sz="1000" dirty="0" smtClean="0"/>
              <a:t> 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7473624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</TotalTime>
  <Words>48</Words>
  <Application>Microsoft Office PowerPoint</Application>
  <PresentationFormat>Affichage à l'écran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Company>RATP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BERBEL Pedro (P)</dc:creator>
  <cp:lastModifiedBy>BERBEL Pedro (P)</cp:lastModifiedBy>
  <cp:revision>11</cp:revision>
  <cp:lastPrinted>2018-05-31T13:20:55Z</cp:lastPrinted>
  <dcterms:created xsi:type="dcterms:W3CDTF">2018-05-31T08:57:43Z</dcterms:created>
  <dcterms:modified xsi:type="dcterms:W3CDTF">2018-06-04T14:55:19Z</dcterms:modified>
</cp:coreProperties>
</file>